
<file path=[Content_Types].xml><?xml version="1.0" encoding="utf-8"?>
<Types xmlns="http://schemas.openxmlformats.org/package/2006/content-types">
  <Default ContentType="application/xml" Extension="xml"/>
  <Default ContentType="image/jpeg" Extension="jpe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inkml+xml" PartName="/ppt/ink/ink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51435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ink/ink1.xml><?xml version="1.0" encoding="utf-8"?>
<ink xmlns="http://www.w3.org/2003/InkML">
  <definitions>
    <brush xml:id="br1">
      <brushProperty name="height" value="0.05953125" units="cm"/>
      <brushProperty name="width" value="0.05953125" units="cm"/>
      <brushProperty name="tip" value="ellipse"/>
      <brushProperty name="color" value="#ff0000"/>
      <brushProperty name="fitToCurve" value="1"/>
    </brush>
    <context xml:id="ctx0">
      <inkSource xml:id="inkSrc0">
        <traceFormat>
          <channel name="X" units="cm" defaultValue="0" type="decimal"/>
          <channel name="Y" units="cm" defaultValue="0" type="decimal"/>
          <channel name="F" max="1023" units="dev" defaultValue="0" type="decimal"/>
        </traceFormat>
        <channelProperties>
          <channelProperty channel="X" name="resolution" value="28.36041" units="1/cm"/>
          <channelProperty channel="Y" name="resolution" value="28.36041" units="1/cm"/>
          <channelProperty channel="F" name="resolution" value="1.0" units="1/dev"/>
        </channelProperties>
      </inkSource>
    </context>
  </definitions>
  <trace timeOffset="0.0" brushRef="#br1" contextRef="#ctx0"> 17220.844 6093.49 533.14984, 17110.29 6121.8613 820.3942, 16826.822 6170.2 733.1354, 16560.111 6210.814 666.18, 16379.842 6238.297 615.65356, 16146.599 6277.2515 547.7358, 15857.814 6328.9346 486.61, 15517.104 6388.8936 431.59677, 15257.244 6434.972 385.38074, 14984.64 6484.04 343.89957, 14671.117 6542.163 268.9043, 14352.417 6594.282 207.21513, 14135.897 6629.276 165.96617, 13891.563 6662.2935 135.0384, 13732.812 6683.745 107.542595, 13645.016 6697.8984 44.30646, 13565.338 6708.411 10.23, 13473.301 6717.701 10.2300005</trace>
  <trace timeOffset="0.0" brushRef="#br1" contextRef="#ctx0"> 18916.16 6940.6343 533.14984, 18829.066 6976.7925 809.5133, 18592.314 7035.281 722.62744, 18330.695 7081.1304 651.51276, 18042.465 7131.4683 591.92773, 17851.621 7164.9277 545.2173, 17622.756 7197.154 484.3431, 17368.469 7228.645 390.68286, 17102.96 7254.3687 306.4465, 16930.502 7270.9653 231.14241, 16844.047 7282.042 117.5125, 16759.59 7289.433 63.901794, 16698.469 7294.296 10.23, 16638.623 7297.147 8.042418</trace>
</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p:bgPr>
    </p:bg>
    <p:spTree>
      <p:nvGrpSpPr>
        <p:cNvPr id="125" name="Shape 2"/>
        <p:cNvGrpSpPr/>
        <p:nvPr/>
      </p:nvGrpSpPr>
      <p:grpSpPr>
        <a:xfrm>
          <a:off x="0" y="0"/>
          <a:ext cx="0" cy="0"/>
          <a:chOff x="0" y="0"/>
          <a:chExt cx="0" cy="0"/>
        </a:xfrm>
      </p:grpSpPr>
      <p:sp>
        <p:nvSpPr>
          <p:cNvPr id="1048672" name="Google Shape;3;n"/>
          <p:cNvSpPr/>
          <p:nvPr>
            <p:ph type="sldImg" idx="2"/>
          </p:nvPr>
        </p:nvSpPr>
        <p:spPr>
          <a:xfrm>
            <a:off x="857400" y="685800"/>
            <a:ext cx="3429150" cy="3429000"/>
          </a:xfrm>
          <a:custGeom>
            <a:avLst/>
            <a:ah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673" name="Google Shape;4;n"/>
          <p:cNvSpPr txBox="1"/>
          <p:nvPr>
            <p:ph type="body" idx="1"/>
          </p:nvPr>
        </p:nvSpPr>
        <p:spPr>
          <a:xfrm>
            <a:off x="514350" y="4343400"/>
            <a:ext cx="4114800" cy="4114800"/>
          </a:xfrm>
          <a:prstGeom prst="rect"/>
          <a:noFill/>
          <a:ln>
            <a:noFill/>
          </a:ln>
        </p:spPr>
        <p:txBody>
          <a:bodyPr anchor="t" anchorCtr="0" bIns="91425" lIns="91425" rIns="91425" spcFirstLastPara="1" tIns="91425" wrap="square">
            <a:noAutofit/>
          </a:bodyPr>
          <a:lstStyle>
            <a:lvl1pPr algn="l" indent="-298450" lvl="0" marL="457200" marR="0" rtl="0">
              <a:lnSpc>
                <a:spcPct val="100000"/>
              </a:lnSpc>
              <a:spcBef>
                <a:spcPts val="0"/>
              </a:spcBef>
              <a:spcAft>
                <a:spcPts val="0"/>
              </a:spcAft>
              <a:buClr>
                <a:srgbClr val="000000"/>
              </a:buClr>
              <a:buSzPts val="1100"/>
              <a:buFont typeface="Arial"/>
              <a:buChar char="●"/>
              <a:defRPr b="0" cap="none" sz="1100" i="0" strike="noStrike" u="none">
                <a:solidFill>
                  <a:srgbClr val="000000"/>
                </a:solidFill>
                <a:latin typeface="Arial"/>
                <a:ea typeface="Arial"/>
                <a:cs typeface="Arial"/>
                <a:sym typeface="Arial"/>
              </a:defRPr>
            </a:lvl1pPr>
            <a:lvl2pPr algn="l" indent="-298450" lvl="1" marL="914400" marR="0" rtl="0">
              <a:lnSpc>
                <a:spcPct val="100000"/>
              </a:lnSpc>
              <a:spcBef>
                <a:spcPts val="0"/>
              </a:spcBef>
              <a:spcAft>
                <a:spcPts val="0"/>
              </a:spcAft>
              <a:buClr>
                <a:srgbClr val="000000"/>
              </a:buClr>
              <a:buSzPts val="1100"/>
              <a:buFont typeface="Arial"/>
              <a:buChar char="○"/>
              <a:defRPr b="0" cap="none" sz="1100" i="0" strike="noStrike" u="none">
                <a:solidFill>
                  <a:srgbClr val="000000"/>
                </a:solidFill>
                <a:latin typeface="Arial"/>
                <a:ea typeface="Arial"/>
                <a:cs typeface="Arial"/>
                <a:sym typeface="Arial"/>
              </a:defRPr>
            </a:lvl2pPr>
            <a:lvl3pPr algn="l" indent="-298450" lvl="2" marL="1371600" marR="0" rtl="0">
              <a:lnSpc>
                <a:spcPct val="100000"/>
              </a:lnSpc>
              <a:spcBef>
                <a:spcPts val="0"/>
              </a:spcBef>
              <a:spcAft>
                <a:spcPts val="0"/>
              </a:spcAft>
              <a:buClr>
                <a:srgbClr val="000000"/>
              </a:buClr>
              <a:buSzPts val="1100"/>
              <a:buFont typeface="Arial"/>
              <a:buChar char="■"/>
              <a:defRPr b="0" cap="none" sz="1100" i="0" strike="noStrike" u="none">
                <a:solidFill>
                  <a:srgbClr val="000000"/>
                </a:solidFill>
                <a:latin typeface="Arial"/>
                <a:ea typeface="Arial"/>
                <a:cs typeface="Arial"/>
                <a:sym typeface="Arial"/>
              </a:defRPr>
            </a:lvl3pPr>
            <a:lvl4pPr algn="l" indent="-298450" lvl="3" marL="1828800" marR="0" rtl="0">
              <a:lnSpc>
                <a:spcPct val="100000"/>
              </a:lnSpc>
              <a:spcBef>
                <a:spcPts val="0"/>
              </a:spcBef>
              <a:spcAft>
                <a:spcPts val="0"/>
              </a:spcAft>
              <a:buClr>
                <a:srgbClr val="000000"/>
              </a:buClr>
              <a:buSzPts val="1100"/>
              <a:buFont typeface="Arial"/>
              <a:buChar char="●"/>
              <a:defRPr b="0" cap="none" sz="1100" i="0" strike="noStrike" u="none">
                <a:solidFill>
                  <a:srgbClr val="000000"/>
                </a:solidFill>
                <a:latin typeface="Arial"/>
                <a:ea typeface="Arial"/>
                <a:cs typeface="Arial"/>
                <a:sym typeface="Arial"/>
              </a:defRPr>
            </a:lvl4pPr>
            <a:lvl5pPr algn="l" indent="-298450" lvl="4" marL="2286000" marR="0" rtl="0">
              <a:lnSpc>
                <a:spcPct val="100000"/>
              </a:lnSpc>
              <a:spcBef>
                <a:spcPts val="0"/>
              </a:spcBef>
              <a:spcAft>
                <a:spcPts val="0"/>
              </a:spcAft>
              <a:buClr>
                <a:srgbClr val="000000"/>
              </a:buClr>
              <a:buSzPts val="1100"/>
              <a:buFont typeface="Arial"/>
              <a:buChar char="○"/>
              <a:defRPr b="0" cap="none" sz="1100" i="0" strike="noStrike" u="none">
                <a:solidFill>
                  <a:srgbClr val="000000"/>
                </a:solidFill>
                <a:latin typeface="Arial"/>
                <a:ea typeface="Arial"/>
                <a:cs typeface="Arial"/>
                <a:sym typeface="Arial"/>
              </a:defRPr>
            </a:lvl5pPr>
            <a:lvl6pPr algn="l" indent="-298450" lvl="5" marL="2743200" marR="0" rtl="0">
              <a:lnSpc>
                <a:spcPct val="100000"/>
              </a:lnSpc>
              <a:spcBef>
                <a:spcPts val="0"/>
              </a:spcBef>
              <a:spcAft>
                <a:spcPts val="0"/>
              </a:spcAft>
              <a:buClr>
                <a:srgbClr val="000000"/>
              </a:buClr>
              <a:buSzPts val="1100"/>
              <a:buFont typeface="Arial"/>
              <a:buChar char="■"/>
              <a:defRPr b="0" cap="none" sz="1100" i="0" strike="noStrike" u="none">
                <a:solidFill>
                  <a:srgbClr val="000000"/>
                </a:solidFill>
                <a:latin typeface="Arial"/>
                <a:ea typeface="Arial"/>
                <a:cs typeface="Arial"/>
                <a:sym typeface="Arial"/>
              </a:defRPr>
            </a:lvl6pPr>
            <a:lvl7pPr algn="l" indent="-298450" lvl="6" marL="3200400" marR="0" rtl="0">
              <a:lnSpc>
                <a:spcPct val="100000"/>
              </a:lnSpc>
              <a:spcBef>
                <a:spcPts val="0"/>
              </a:spcBef>
              <a:spcAft>
                <a:spcPts val="0"/>
              </a:spcAft>
              <a:buClr>
                <a:srgbClr val="000000"/>
              </a:buClr>
              <a:buSzPts val="1100"/>
              <a:buFont typeface="Arial"/>
              <a:buChar char="●"/>
              <a:defRPr b="0" cap="none" sz="1100" i="0" strike="noStrike" u="none">
                <a:solidFill>
                  <a:srgbClr val="000000"/>
                </a:solidFill>
                <a:latin typeface="Arial"/>
                <a:ea typeface="Arial"/>
                <a:cs typeface="Arial"/>
                <a:sym typeface="Arial"/>
              </a:defRPr>
            </a:lvl7pPr>
            <a:lvl8pPr algn="l" indent="-298450" lvl="7" marL="3657600" marR="0" rtl="0">
              <a:lnSpc>
                <a:spcPct val="100000"/>
              </a:lnSpc>
              <a:spcBef>
                <a:spcPts val="0"/>
              </a:spcBef>
              <a:spcAft>
                <a:spcPts val="0"/>
              </a:spcAft>
              <a:buClr>
                <a:srgbClr val="000000"/>
              </a:buClr>
              <a:buSzPts val="1100"/>
              <a:buFont typeface="Arial"/>
              <a:buChar char="○"/>
              <a:defRPr b="0" cap="none" sz="1100" i="0" strike="noStrike" u="none">
                <a:solidFill>
                  <a:srgbClr val="000000"/>
                </a:solidFill>
                <a:latin typeface="Arial"/>
                <a:ea typeface="Arial"/>
                <a:cs typeface="Arial"/>
                <a:sym typeface="Arial"/>
              </a:defRPr>
            </a:lvl8pPr>
            <a:lvl9pPr algn="l" indent="-298450" lvl="8" marL="4114800" marR="0" rtl="0">
              <a:lnSpc>
                <a:spcPct val="100000"/>
              </a:lnSpc>
              <a:spcBef>
                <a:spcPts val="0"/>
              </a:spcBef>
              <a:spcAft>
                <a:spcPts val="0"/>
              </a:spcAft>
              <a:buClr>
                <a:srgbClr val="000000"/>
              </a:buClr>
              <a:buSzPts val="1100"/>
              <a:buFont typeface="Arial"/>
              <a:buChar char="■"/>
              <a:defRPr b="0" cap="none" sz="1100" i="0" strike="noStrike" u="non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hlink="hlink" folHlink="folHlink"/>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 name="Shape 7"/>
        <p:cNvGrpSpPr/>
        <p:nvPr/>
      </p:nvGrpSpPr>
      <p:grpSpPr>
        <a:xfrm>
          <a:off x="0" y="0"/>
          <a:ext cx="0" cy="0"/>
          <a:chOff x="0" y="0"/>
          <a:chExt cx="0" cy="0"/>
        </a:xfrm>
      </p:grpSpPr>
      <p:sp>
        <p:nvSpPr>
          <p:cNvPr id="1048576" name="Google Shape;8;p1: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577" name="Google Shape;9;p1: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578" name="Google Shape;10;p1: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64" name="Shape 62"/>
        <p:cNvGrpSpPr/>
        <p:nvPr/>
      </p:nvGrpSpPr>
      <p:grpSpPr>
        <a:xfrm>
          <a:off x="0" y="0"/>
          <a:ext cx="0" cy="0"/>
          <a:chOff x="0" y="0"/>
          <a:chExt cx="0" cy="0"/>
        </a:xfrm>
      </p:grpSpPr>
      <p:sp>
        <p:nvSpPr>
          <p:cNvPr id="1048605" name="Google Shape;63;p10: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06" name="Google Shape;64;p10: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07" name="Google Shape;65;p10: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67" name="Shape 68"/>
        <p:cNvGrpSpPr/>
        <p:nvPr/>
      </p:nvGrpSpPr>
      <p:grpSpPr>
        <a:xfrm>
          <a:off x="0" y="0"/>
          <a:ext cx="0" cy="0"/>
          <a:chOff x="0" y="0"/>
          <a:chExt cx="0" cy="0"/>
        </a:xfrm>
      </p:grpSpPr>
      <p:sp>
        <p:nvSpPr>
          <p:cNvPr id="1048608" name="Google Shape;69;p11: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09" name="Google Shape;70;p11: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10" name="Google Shape;71;p11: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0" name="Shape 74"/>
        <p:cNvGrpSpPr/>
        <p:nvPr/>
      </p:nvGrpSpPr>
      <p:grpSpPr>
        <a:xfrm>
          <a:off x="0" y="0"/>
          <a:ext cx="0" cy="0"/>
          <a:chOff x="0" y="0"/>
          <a:chExt cx="0" cy="0"/>
        </a:xfrm>
      </p:grpSpPr>
      <p:sp>
        <p:nvSpPr>
          <p:cNvPr id="1048611" name="Google Shape;75;p12: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12" name="Google Shape;76;p12: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13" name="Google Shape;77;p12: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3" name="Shape 80"/>
        <p:cNvGrpSpPr/>
        <p:nvPr/>
      </p:nvGrpSpPr>
      <p:grpSpPr>
        <a:xfrm>
          <a:off x="0" y="0"/>
          <a:ext cx="0" cy="0"/>
          <a:chOff x="0" y="0"/>
          <a:chExt cx="0" cy="0"/>
        </a:xfrm>
      </p:grpSpPr>
      <p:sp>
        <p:nvSpPr>
          <p:cNvPr id="1048614" name="Google Shape;81;p13: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15" name="Google Shape;82;p13: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16" name="Google Shape;83;p13: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76" name="Shape 86"/>
        <p:cNvGrpSpPr/>
        <p:nvPr/>
      </p:nvGrpSpPr>
      <p:grpSpPr>
        <a:xfrm>
          <a:off x="0" y="0"/>
          <a:ext cx="0" cy="0"/>
          <a:chOff x="0" y="0"/>
          <a:chExt cx="0" cy="0"/>
        </a:xfrm>
      </p:grpSpPr>
      <p:sp>
        <p:nvSpPr>
          <p:cNvPr id="1048617" name="Google Shape;87;p14: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18" name="Google Shape;88;p14: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19" name="Google Shape;89;p14: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79" name="Shape 92"/>
        <p:cNvGrpSpPr/>
        <p:nvPr/>
      </p:nvGrpSpPr>
      <p:grpSpPr>
        <a:xfrm>
          <a:off x="0" y="0"/>
          <a:ext cx="0" cy="0"/>
          <a:chOff x="0" y="0"/>
          <a:chExt cx="0" cy="0"/>
        </a:xfrm>
      </p:grpSpPr>
      <p:sp>
        <p:nvSpPr>
          <p:cNvPr id="1048620" name="Google Shape;93;p15: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21" name="Google Shape;94;p15: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22" name="Google Shape;95;p15: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82" name="Shape 98"/>
        <p:cNvGrpSpPr/>
        <p:nvPr/>
      </p:nvGrpSpPr>
      <p:grpSpPr>
        <a:xfrm>
          <a:off x="0" y="0"/>
          <a:ext cx="0" cy="0"/>
          <a:chOff x="0" y="0"/>
          <a:chExt cx="0" cy="0"/>
        </a:xfrm>
      </p:grpSpPr>
      <p:sp>
        <p:nvSpPr>
          <p:cNvPr id="1048623" name="Google Shape;99;p16: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24" name="Google Shape;100;p16: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25" name="Google Shape;101;p16: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104"/>
        <p:cNvGrpSpPr/>
        <p:nvPr/>
      </p:nvGrpSpPr>
      <p:grpSpPr>
        <a:xfrm>
          <a:off x="0" y="0"/>
          <a:ext cx="0" cy="0"/>
          <a:chOff x="0" y="0"/>
          <a:chExt cx="0" cy="0"/>
        </a:xfrm>
      </p:grpSpPr>
      <p:sp>
        <p:nvSpPr>
          <p:cNvPr id="1048626" name="Google Shape;105;p17: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27" name="Google Shape;106;p17: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28" name="Google Shape;107;p17: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110"/>
        <p:cNvGrpSpPr/>
        <p:nvPr/>
      </p:nvGrpSpPr>
      <p:grpSpPr>
        <a:xfrm>
          <a:off x="0" y="0"/>
          <a:ext cx="0" cy="0"/>
          <a:chOff x="0" y="0"/>
          <a:chExt cx="0" cy="0"/>
        </a:xfrm>
      </p:grpSpPr>
      <p:sp>
        <p:nvSpPr>
          <p:cNvPr id="1048629" name="Google Shape;111;p18: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30" name="Google Shape;112;p18: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31" name="Google Shape;113;p18: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91" name="Shape 116"/>
        <p:cNvGrpSpPr/>
        <p:nvPr/>
      </p:nvGrpSpPr>
      <p:grpSpPr>
        <a:xfrm>
          <a:off x="0" y="0"/>
          <a:ext cx="0" cy="0"/>
          <a:chOff x="0" y="0"/>
          <a:chExt cx="0" cy="0"/>
        </a:xfrm>
      </p:grpSpPr>
      <p:sp>
        <p:nvSpPr>
          <p:cNvPr id="1048632" name="Google Shape;117;p19: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33" name="Google Shape;118;p19: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34" name="Google Shape;119;p19: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 name="Shape 13"/>
        <p:cNvGrpSpPr/>
        <p:nvPr/>
      </p:nvGrpSpPr>
      <p:grpSpPr>
        <a:xfrm>
          <a:off x="0" y="0"/>
          <a:ext cx="0" cy="0"/>
          <a:chOff x="0" y="0"/>
          <a:chExt cx="0" cy="0"/>
        </a:xfrm>
      </p:grpSpPr>
      <p:sp>
        <p:nvSpPr>
          <p:cNvPr id="1048580" name="Google Shape;14;p2: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581" name="Google Shape;15;p2: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582" name="Google Shape;16;p2: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122"/>
        <p:cNvGrpSpPr/>
        <p:nvPr/>
      </p:nvGrpSpPr>
      <p:grpSpPr>
        <a:xfrm>
          <a:off x="0" y="0"/>
          <a:ext cx="0" cy="0"/>
          <a:chOff x="0" y="0"/>
          <a:chExt cx="0" cy="0"/>
        </a:xfrm>
      </p:grpSpPr>
      <p:sp>
        <p:nvSpPr>
          <p:cNvPr id="1048635" name="Google Shape;123;p20: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36" name="Google Shape;124;p20: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37" name="Google Shape;125;p20: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7" name="Shape 128"/>
        <p:cNvGrpSpPr/>
        <p:nvPr/>
      </p:nvGrpSpPr>
      <p:grpSpPr>
        <a:xfrm>
          <a:off x="0" y="0"/>
          <a:ext cx="0" cy="0"/>
          <a:chOff x="0" y="0"/>
          <a:chExt cx="0" cy="0"/>
        </a:xfrm>
      </p:grpSpPr>
      <p:sp>
        <p:nvSpPr>
          <p:cNvPr id="1048638" name="Google Shape;129;p21: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39" name="Google Shape;130;p21: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40" name="Google Shape;131;p21: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0" name="Shape 134"/>
        <p:cNvGrpSpPr/>
        <p:nvPr/>
      </p:nvGrpSpPr>
      <p:grpSpPr>
        <a:xfrm>
          <a:off x="0" y="0"/>
          <a:ext cx="0" cy="0"/>
          <a:chOff x="0" y="0"/>
          <a:chExt cx="0" cy="0"/>
        </a:xfrm>
      </p:grpSpPr>
      <p:sp>
        <p:nvSpPr>
          <p:cNvPr id="1048641" name="Google Shape;135;p22: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42" name="Google Shape;136;p22: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43" name="Google Shape;137;p22: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3" name="Shape 140"/>
        <p:cNvGrpSpPr/>
        <p:nvPr/>
      </p:nvGrpSpPr>
      <p:grpSpPr>
        <a:xfrm>
          <a:off x="0" y="0"/>
          <a:ext cx="0" cy="0"/>
          <a:chOff x="0" y="0"/>
          <a:chExt cx="0" cy="0"/>
        </a:xfrm>
      </p:grpSpPr>
      <p:sp>
        <p:nvSpPr>
          <p:cNvPr id="1048644" name="Google Shape;141;p23: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45" name="Google Shape;142;p23: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46" name="Google Shape;143;p23: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46"/>
        <p:cNvGrpSpPr/>
        <p:nvPr/>
      </p:nvGrpSpPr>
      <p:grpSpPr>
        <a:xfrm>
          <a:off x="0" y="0"/>
          <a:ext cx="0" cy="0"/>
          <a:chOff x="0" y="0"/>
          <a:chExt cx="0" cy="0"/>
        </a:xfrm>
      </p:grpSpPr>
      <p:sp>
        <p:nvSpPr>
          <p:cNvPr id="1048647" name="Google Shape;147;p24: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48" name="Google Shape;148;p24: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49" name="Google Shape;149;p24: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 name="Shape 152"/>
        <p:cNvGrpSpPr/>
        <p:nvPr/>
      </p:nvGrpSpPr>
      <p:grpSpPr>
        <a:xfrm>
          <a:off x="0" y="0"/>
          <a:ext cx="0" cy="0"/>
          <a:chOff x="0" y="0"/>
          <a:chExt cx="0" cy="0"/>
        </a:xfrm>
      </p:grpSpPr>
      <p:sp>
        <p:nvSpPr>
          <p:cNvPr id="1048650" name="Google Shape;153;p25: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51" name="Google Shape;154;p25: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52" name="Google Shape;155;p25: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2" name="Shape 158"/>
        <p:cNvGrpSpPr/>
        <p:nvPr/>
      </p:nvGrpSpPr>
      <p:grpSpPr>
        <a:xfrm>
          <a:off x="0" y="0"/>
          <a:ext cx="0" cy="0"/>
          <a:chOff x="0" y="0"/>
          <a:chExt cx="0" cy="0"/>
        </a:xfrm>
      </p:grpSpPr>
      <p:sp>
        <p:nvSpPr>
          <p:cNvPr id="1048653" name="Google Shape;159;p26: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54" name="Google Shape;160;p26: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55" name="Google Shape;161;p26: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5" name="Shape 164"/>
        <p:cNvGrpSpPr/>
        <p:nvPr/>
      </p:nvGrpSpPr>
      <p:grpSpPr>
        <a:xfrm>
          <a:off x="0" y="0"/>
          <a:ext cx="0" cy="0"/>
          <a:chOff x="0" y="0"/>
          <a:chExt cx="0" cy="0"/>
        </a:xfrm>
      </p:grpSpPr>
      <p:sp>
        <p:nvSpPr>
          <p:cNvPr id="1048656" name="Google Shape;165;p27: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57" name="Google Shape;166;p27: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58" name="Google Shape;167;p27: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8" name="Shape 170"/>
        <p:cNvGrpSpPr/>
        <p:nvPr/>
      </p:nvGrpSpPr>
      <p:grpSpPr>
        <a:xfrm>
          <a:off x="0" y="0"/>
          <a:ext cx="0" cy="0"/>
          <a:chOff x="0" y="0"/>
          <a:chExt cx="0" cy="0"/>
        </a:xfrm>
      </p:grpSpPr>
      <p:sp>
        <p:nvSpPr>
          <p:cNvPr id="1048663" name="Google Shape;171;p28: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64" name="Google Shape;172;p28: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65" name="Google Shape;173;p28: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1" name="Shape 180"/>
        <p:cNvGrpSpPr/>
        <p:nvPr/>
      </p:nvGrpSpPr>
      <p:grpSpPr>
        <a:xfrm>
          <a:off x="0" y="0"/>
          <a:ext cx="0" cy="0"/>
          <a:chOff x="0" y="0"/>
          <a:chExt cx="0" cy="0"/>
        </a:xfrm>
      </p:grpSpPr>
      <p:sp>
        <p:nvSpPr>
          <p:cNvPr id="1048666" name="Google Shape;181;p29: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67" name="Google Shape;182;p29: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68" name="Google Shape;183;p29: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 name="Shape 20"/>
        <p:cNvGrpSpPr/>
        <p:nvPr/>
      </p:nvGrpSpPr>
      <p:grpSpPr>
        <a:xfrm>
          <a:off x="0" y="0"/>
          <a:ext cx="0" cy="0"/>
          <a:chOff x="0" y="0"/>
          <a:chExt cx="0" cy="0"/>
        </a:xfrm>
      </p:grpSpPr>
      <p:sp>
        <p:nvSpPr>
          <p:cNvPr id="1048584" name="Google Shape;21;p3: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585" name="Google Shape;22;p3: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586" name="Google Shape;23;p3: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4" name="Shape 186"/>
        <p:cNvGrpSpPr/>
        <p:nvPr/>
      </p:nvGrpSpPr>
      <p:grpSpPr>
        <a:xfrm>
          <a:off x="0" y="0"/>
          <a:ext cx="0" cy="0"/>
          <a:chOff x="0" y="0"/>
          <a:chExt cx="0" cy="0"/>
        </a:xfrm>
      </p:grpSpPr>
      <p:sp>
        <p:nvSpPr>
          <p:cNvPr id="1048669" name="Google Shape;187;p30: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70" name="Google Shape;188;p30: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71" name="Google Shape;189;p30: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 name="Shape 26"/>
        <p:cNvGrpSpPr/>
        <p:nvPr/>
      </p:nvGrpSpPr>
      <p:grpSpPr>
        <a:xfrm>
          <a:off x="0" y="0"/>
          <a:ext cx="0" cy="0"/>
          <a:chOff x="0" y="0"/>
          <a:chExt cx="0" cy="0"/>
        </a:xfrm>
      </p:grpSpPr>
      <p:sp>
        <p:nvSpPr>
          <p:cNvPr id="1048587" name="Google Shape;27;p4: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588" name="Google Shape;28;p4: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589" name="Google Shape;29;p4: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 name="Shape 32"/>
        <p:cNvGrpSpPr/>
        <p:nvPr/>
      </p:nvGrpSpPr>
      <p:grpSpPr>
        <a:xfrm>
          <a:off x="0" y="0"/>
          <a:ext cx="0" cy="0"/>
          <a:chOff x="0" y="0"/>
          <a:chExt cx="0" cy="0"/>
        </a:xfrm>
      </p:grpSpPr>
      <p:sp>
        <p:nvSpPr>
          <p:cNvPr id="1048590" name="Google Shape;33;p5: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591" name="Google Shape;34;p5: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592" name="Google Shape;35;p5: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52" name="Shape 38"/>
        <p:cNvGrpSpPr/>
        <p:nvPr/>
      </p:nvGrpSpPr>
      <p:grpSpPr>
        <a:xfrm>
          <a:off x="0" y="0"/>
          <a:ext cx="0" cy="0"/>
          <a:chOff x="0" y="0"/>
          <a:chExt cx="0" cy="0"/>
        </a:xfrm>
      </p:grpSpPr>
      <p:sp>
        <p:nvSpPr>
          <p:cNvPr id="1048593" name="Google Shape;39;p6: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594" name="Google Shape;40;p6: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595" name="Google Shape;41;p6: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 name="Shape 44"/>
        <p:cNvGrpSpPr/>
        <p:nvPr/>
      </p:nvGrpSpPr>
      <p:grpSpPr>
        <a:xfrm>
          <a:off x="0" y="0"/>
          <a:ext cx="0" cy="0"/>
          <a:chOff x="0" y="0"/>
          <a:chExt cx="0" cy="0"/>
        </a:xfrm>
      </p:grpSpPr>
      <p:sp>
        <p:nvSpPr>
          <p:cNvPr id="1048596" name="Google Shape;45;p7: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597" name="Google Shape;46;p7: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598" name="Google Shape;47;p7: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58" name="Shape 50"/>
        <p:cNvGrpSpPr/>
        <p:nvPr/>
      </p:nvGrpSpPr>
      <p:grpSpPr>
        <a:xfrm>
          <a:off x="0" y="0"/>
          <a:ext cx="0" cy="0"/>
          <a:chOff x="0" y="0"/>
          <a:chExt cx="0" cy="0"/>
        </a:xfrm>
      </p:grpSpPr>
      <p:sp>
        <p:nvSpPr>
          <p:cNvPr id="1048599" name="Google Shape;51;p8: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00" name="Google Shape;52;p8: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01" name="Google Shape;53;p8: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61" name="Shape 56"/>
        <p:cNvGrpSpPr/>
        <p:nvPr/>
      </p:nvGrpSpPr>
      <p:grpSpPr>
        <a:xfrm>
          <a:off x="0" y="0"/>
          <a:ext cx="0" cy="0"/>
          <a:chOff x="0" y="0"/>
          <a:chExt cx="0" cy="0"/>
        </a:xfrm>
      </p:grpSpPr>
      <p:sp>
        <p:nvSpPr>
          <p:cNvPr id="1048602" name="Google Shape;57;p9:notes"/>
          <p:cNvSpPr/>
          <p:nvPr>
            <p:ph type="sldImg" idx="2"/>
          </p:nvPr>
        </p:nvSpPr>
        <p:spPr>
          <a:xfrm>
            <a:off x="0" y="0"/>
            <a:ext cx="3000000" cy="3000000"/>
          </a:xfrm>
          <a:custGeom>
            <a:avLst/>
            <a:ahLst/>
            <a:rect l="l" t="t" r="r" b="b"/>
            <a:pathLst>
              <a:path w="120000" h="120000" extrusionOk="0">
                <a:moveTo>
                  <a:pt x="0" y="0"/>
                </a:moveTo>
                <a:lnTo>
                  <a:pt x="120000" y="0"/>
                </a:lnTo>
                <a:lnTo>
                  <a:pt x="120000" y="120000"/>
                </a:lnTo>
                <a:lnTo>
                  <a:pt x="0" y="120000"/>
                </a:lnTo>
                <a:close/>
              </a:path>
            </a:pathLst>
          </a:custGeom>
          <a:noFill/>
          <a:ln>
            <a:noFill/>
          </a:ln>
        </p:spPr>
      </p:sp>
      <p:sp>
        <p:nvSpPr>
          <p:cNvPr id="1048603" name="Google Shape;58;p9:notes"/>
          <p:cNvSpPr txBox="1"/>
          <p:nvPr>
            <p:ph type="body" idx="1"/>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48604" name="Google Shape;59;p9:notes"/>
          <p:cNvSpPr txBox="1"/>
          <p:nvPr>
            <p:ph type="sldNum" idx="12"/>
          </p:nvPr>
        </p:nvSpPr>
        <p:spPr>
          <a:xfrm>
            <a:off x="0" y="0"/>
            <a:ext cx="3000000" cy="3000000"/>
          </a:xfrm>
          <a:prstGeom prst="rect"/>
          <a:noFill/>
          <a:ln>
            <a:noFill/>
          </a:ln>
        </p:spPr>
        <p:txBody>
          <a:bodyPr anchor="t" anchorCtr="0" bIns="45700" lIns="91425" rIns="91425" spcFirstLastPara="1" tIns="45700" wrap="square">
            <a:noAutofit/>
          </a:bodyPr>
          <a:p>
            <a:pPr algn="l" indent="0" lvl="0" marL="0" marR="0" rtl="0">
              <a:lnSpc>
                <a:spcPct val="100000"/>
              </a:lnSpc>
              <a:spcBef>
                <a:spcPts val="0"/>
              </a:spcBef>
              <a:spcAft>
                <a:spcPts val="0"/>
              </a:spcAft>
              <a:buClr>
                <a:srgbClr val="000000"/>
              </a:buClr>
              <a:buSzPts val="1800"/>
              <a:buFont typeface="Arial"/>
              <a:buNone/>
            </a:pPr>
            <a:fld id="{00000000-1234-1234-1234-123412341234}" type="slidenum">
              <a:rPr b="0" cap="none" sz="1800" i="0" lang="en-US" strike="noStrike" u="none">
                <a:solidFill>
                  <a:schemeClr val="dk1"/>
                </a:solidFill>
                <a:latin typeface="Arial"/>
                <a:ea typeface="Arial"/>
                <a:cs typeface="Arial"/>
                <a:sym typeface="Arial"/>
              </a:rPr>
              <a:t>‹#›</a:t>
            </a:fld>
            <a:endParaRPr b="0" cap="none" sz="1800" i="0" strike="noStrike" u="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4"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p:bgPr>
    </p:bg>
    <p:spTree>
      <p:nvGrpSpPr>
        <p:cNvPr id="12" name="Shape 5"/>
        <p:cNvGrpSpPr/>
        <p:nvPr/>
      </p:nvGrpSpPr>
      <p:grpSpPr>
        <a:xfrm>
          <a:off x="0" y="0"/>
          <a:ext cx="0" cy="0"/>
          <a:chOff x="0" y="0"/>
          <a:chExt cx="0" cy="0"/>
        </a:xfrm>
      </p:grpSpPr>
    </p:spTree>
  </p:cSld>
  <p:clrMap accent1="accent1" accent2="accent2" accent3="accent3" accent4="accent4" accent5="accent5" accent6="accent6" bg1="lt1" bg2="dk2" tx1="dk1" tx2="lt2" hlink="hlink" folHlink="folHlink"/>
  <p:sldLayoutIdLst>
    <p:sldLayoutId id="2147483649" r:id="rId1"/>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customXml" Target="../ink/ink1.xml"/><Relationship Id="rId3" Type="http://schemas.openxmlformats.org/officeDocument/2006/relationships/slideLayout" Target="../slideLayouts/slideLayout1.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Relationship Id="rId3"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5" name="Shape 11"/>
        <p:cNvGrpSpPr/>
        <p:nvPr/>
      </p:nvGrpSpPr>
      <p:grpSpPr>
        <a:xfrm>
          <a:off x="0" y="0"/>
          <a:ext cx="0" cy="0"/>
          <a:chOff x="0" y="0"/>
          <a:chExt cx="0" cy="0"/>
        </a:xfrm>
      </p:grpSpPr>
      <p:pic>
        <p:nvPicPr>
          <p:cNvPr id="2097152" name="Google Shape;12;p1" descr="preencoded.png"/>
          <p:cNvPicPr preferRelativeResize="0">
            <a:picLocks/>
          </p:cNvPicPr>
          <p:nvPr/>
        </p:nvPicPr>
        <p:blipFill rotWithShape="1">
          <a:blip xmlns:r="http://schemas.openxmlformats.org/officeDocument/2006/relationships" r:embed="rId1">
            <a:alphaModFix/>
          </a:blip>
          <a:srcRect l="0" t="0" r="4552" b="0"/>
          <a:stretch>
            <a:fillRect/>
          </a:stretch>
        </p:blipFill>
        <p:spPr>
          <a:xfrm>
            <a:off x="0" y="64700"/>
            <a:ext cx="9144000" cy="5143500"/>
          </a:xfrm>
          <a:prstGeom prst="rect"/>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2" name="Shape 66"/>
        <p:cNvGrpSpPr/>
        <p:nvPr/>
      </p:nvGrpSpPr>
      <p:grpSpPr>
        <a:xfrm>
          <a:off x="0" y="0"/>
          <a:ext cx="0" cy="0"/>
          <a:chOff x="0" y="0"/>
          <a:chExt cx="0" cy="0"/>
        </a:xfrm>
      </p:grpSpPr>
      <p:pic>
        <p:nvPicPr>
          <p:cNvPr id="2097160" name="Google Shape;67;p10" descr="preencoded.png"/>
          <p:cNvPicPr preferRelativeResize="0">
            <a:picLocks/>
          </p:cNvPicPr>
          <p:nvPr/>
        </p:nvPicPr>
        <p:blipFill rotWithShape="1">
          <a:blip xmlns:r="http://schemas.openxmlformats.org/officeDocument/2006/relationships" r:embed="rId1">
            <a:alphaModFix/>
          </a:blip>
          <a:srcRect l="0" t="0" r="4324" b="0"/>
          <a:stretch>
            <a:fillRect/>
          </a:stretch>
        </p:blipFill>
        <p:spPr>
          <a:xfrm>
            <a:off x="96402" y="4"/>
            <a:ext cx="9047601" cy="5143500"/>
          </a:xfrm>
          <a:prstGeom prst="rect"/>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5" name="Shape 193"/>
        <p:cNvGrpSpPr/>
        <p:nvPr/>
      </p:nvGrpSpPr>
      <p:grpSpPr>
        <a:xfrm>
          <a:off x="0" y="0"/>
          <a:ext cx="0" cy="0"/>
          <a:chOff x="0" y="0"/>
          <a:chExt cx="0" cy="0"/>
        </a:xfrm>
      </p:grpSpPr>
      <p:pic>
        <p:nvPicPr>
          <p:cNvPr id="2097161" name="Google Shape;194;p1" descr="preencoded.png"/>
          <p:cNvPicPr preferRelativeResize="0">
            <a:picLocks/>
          </p:cNvPicPr>
          <p:nvPr/>
        </p:nvPicPr>
        <p:blipFill rotWithShape="1">
          <a:blip xmlns:r="http://schemas.openxmlformats.org/officeDocument/2006/relationships" r:embed="rId1">
            <a:alphaModFix/>
          </a:blip>
          <a:srcRect l="0" t="0" r="2666" b="0"/>
          <a:stretch>
            <a:fillRect/>
          </a:stretch>
        </p:blipFill>
        <p:spPr>
          <a:xfrm>
            <a:off x="-99138" y="-3"/>
            <a:ext cx="9243149" cy="5143500"/>
          </a:xfrm>
          <a:prstGeom prst="rect"/>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8" name="Shape 78"/>
        <p:cNvGrpSpPr/>
        <p:nvPr/>
      </p:nvGrpSpPr>
      <p:grpSpPr>
        <a:xfrm>
          <a:off x="0" y="0"/>
          <a:ext cx="0" cy="0"/>
          <a:chOff x="0" y="0"/>
          <a:chExt cx="0" cy="0"/>
        </a:xfrm>
      </p:grpSpPr>
      <p:pic>
        <p:nvPicPr>
          <p:cNvPr id="2097162" name="Google Shape;79;p12" descr="preencoded.png"/>
          <p:cNvPicPr preferRelativeResize="0">
            <a:picLocks/>
          </p:cNvPicPr>
          <p:nvPr/>
        </p:nvPicPr>
        <p:blipFill rotWithShape="1">
          <a:blip xmlns:r="http://schemas.openxmlformats.org/officeDocument/2006/relationships" r:embed="rId1">
            <a:alphaModFix/>
          </a:blip>
          <a:srcRect l="0" t="0" r="1757" b="0"/>
          <a:stretch>
            <a:fillRect/>
          </a:stretch>
        </p:blipFill>
        <p:spPr>
          <a:xfrm>
            <a:off x="1" y="-1"/>
            <a:ext cx="9144000" cy="5143500"/>
          </a:xfrm>
          <a:prstGeom prst="rect"/>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71" name="Shape 195"/>
        <p:cNvGrpSpPr/>
        <p:nvPr/>
      </p:nvGrpSpPr>
      <p:grpSpPr>
        <a:xfrm>
          <a:off x="0" y="0"/>
          <a:ext cx="0" cy="0"/>
          <a:chOff x="0" y="0"/>
          <a:chExt cx="0" cy="0"/>
        </a:xfrm>
      </p:grpSpPr>
      <p:pic>
        <p:nvPicPr>
          <p:cNvPr id="2097163" name="Google Shape;196;p2" descr="preencoded.png"/>
          <p:cNvPicPr preferRelativeResize="0">
            <a:picLocks/>
          </p:cNvPicPr>
          <p:nvPr/>
        </p:nvPicPr>
        <p:blipFill rotWithShape="1">
          <a:blip xmlns:r="http://schemas.openxmlformats.org/officeDocument/2006/relationships" r:embed="rId1">
            <a:alphaModFix/>
          </a:blip>
          <a:srcRect l="0" t="0" r="3110" b="0"/>
          <a:stretch>
            <a:fillRect/>
          </a:stretch>
        </p:blipFill>
        <p:spPr>
          <a:xfrm>
            <a:off x="637241" y="-1361124"/>
            <a:ext cx="9258299" cy="5143500"/>
          </a:xfrm>
          <a:prstGeom prst="rect"/>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74" name="Shape 90"/>
        <p:cNvGrpSpPr/>
        <p:nvPr/>
      </p:nvGrpSpPr>
      <p:grpSpPr>
        <a:xfrm>
          <a:off x="0" y="0"/>
          <a:ext cx="0" cy="0"/>
          <a:chOff x="0" y="0"/>
          <a:chExt cx="0" cy="0"/>
        </a:xfrm>
      </p:grpSpPr>
      <p:pic>
        <p:nvPicPr>
          <p:cNvPr id="2097164" name="Google Shape;91;p14" descr="preencoded.png"/>
          <p:cNvPicPr preferRelativeResize="0">
            <a:picLocks/>
          </p:cNvPicPr>
          <p:nvPr/>
        </p:nvPicPr>
        <p:blipFill rotWithShape="1">
          <a:blip xmlns:r="http://schemas.openxmlformats.org/officeDocument/2006/relationships" r:embed="rId1">
            <a:alphaModFix/>
          </a:blip>
          <a:srcRect l="0" t="0" r="3744" b="0"/>
          <a:stretch>
            <a:fillRect/>
          </a:stretch>
        </p:blipFill>
        <p:spPr>
          <a:xfrm>
            <a:off x="0" y="0"/>
            <a:ext cx="9245901" cy="5143500"/>
          </a:xfrm>
          <a:prstGeom prst="rect"/>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7" name="Shape 96"/>
        <p:cNvGrpSpPr/>
        <p:nvPr/>
      </p:nvGrpSpPr>
      <p:grpSpPr>
        <a:xfrm>
          <a:off x="0" y="0"/>
          <a:ext cx="0" cy="0"/>
          <a:chOff x="0" y="0"/>
          <a:chExt cx="0" cy="0"/>
        </a:xfrm>
      </p:grpSpPr>
      <p:pic>
        <p:nvPicPr>
          <p:cNvPr id="2097165" name="Google Shape;97;p15" descr="preencoded.png"/>
          <p:cNvPicPr preferRelativeResize="0">
            <a:picLocks/>
          </p:cNvPicPr>
          <p:nvPr/>
        </p:nvPicPr>
        <p:blipFill rotWithShape="1">
          <a:blip xmlns:r="http://schemas.openxmlformats.org/officeDocument/2006/relationships" r:embed="rId1">
            <a:alphaModFix/>
          </a:blip>
          <a:srcRect l="0" t="0" r="4002" b="0"/>
          <a:stretch>
            <a:fillRect/>
          </a:stretch>
        </p:blipFill>
        <p:spPr>
          <a:xfrm>
            <a:off x="-77122" y="0"/>
            <a:ext cx="9221125" cy="5143500"/>
          </a:xfrm>
          <a:prstGeom prst="rect"/>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80" name="Shape 102"/>
        <p:cNvGrpSpPr/>
        <p:nvPr/>
      </p:nvGrpSpPr>
      <p:grpSpPr>
        <a:xfrm>
          <a:off x="0" y="0"/>
          <a:ext cx="0" cy="0"/>
          <a:chOff x="0" y="0"/>
          <a:chExt cx="0" cy="0"/>
        </a:xfrm>
      </p:grpSpPr>
      <p:pic>
        <p:nvPicPr>
          <p:cNvPr id="2097166" name="Google Shape;103;p16" descr="preencoded.png"/>
          <p:cNvPicPr preferRelativeResize="0">
            <a:picLocks/>
          </p:cNvPicPr>
          <p:nvPr/>
        </p:nvPicPr>
        <p:blipFill rotWithShape="1">
          <a:blip xmlns:r="http://schemas.openxmlformats.org/officeDocument/2006/relationships" r:embed="rId1">
            <a:alphaModFix/>
          </a:blip>
          <a:srcRect l="0" t="0" r="3955" b="0"/>
          <a:stretch>
            <a:fillRect/>
          </a:stretch>
        </p:blipFill>
        <p:spPr>
          <a:xfrm>
            <a:off x="61950" y="0"/>
            <a:ext cx="9082051" cy="5143500"/>
          </a:xfrm>
          <a:prstGeom prst="rect"/>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83" name="Shape 108"/>
        <p:cNvGrpSpPr/>
        <p:nvPr/>
      </p:nvGrpSpPr>
      <p:grpSpPr>
        <a:xfrm>
          <a:off x="0" y="0"/>
          <a:ext cx="0" cy="0"/>
          <a:chOff x="0" y="0"/>
          <a:chExt cx="0" cy="0"/>
        </a:xfrm>
      </p:grpSpPr>
      <p:pic>
        <p:nvPicPr>
          <p:cNvPr id="2097167" name="Google Shape;109;p17" descr="preencoded.png"/>
          <p:cNvPicPr preferRelativeResize="0">
            <a:picLocks/>
          </p:cNvPicPr>
          <p:nvPr/>
        </p:nvPicPr>
        <p:blipFill rotWithShape="1">
          <a:blip xmlns:r="http://schemas.openxmlformats.org/officeDocument/2006/relationships" r:embed="rId1">
            <a:alphaModFix/>
          </a:blip>
          <a:srcRect l="0" t="0" r="4104" b="0"/>
          <a:stretch>
            <a:fillRect/>
          </a:stretch>
        </p:blipFill>
        <p:spPr>
          <a:xfrm>
            <a:off x="0" y="0"/>
            <a:ext cx="9258299" cy="5143500"/>
          </a:xfrm>
          <a:prstGeom prst="rect"/>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86" name="Shape 114"/>
        <p:cNvGrpSpPr/>
        <p:nvPr/>
      </p:nvGrpSpPr>
      <p:grpSpPr>
        <a:xfrm>
          <a:off x="0" y="0"/>
          <a:ext cx="0" cy="0"/>
          <a:chOff x="0" y="0"/>
          <a:chExt cx="0" cy="0"/>
        </a:xfrm>
      </p:grpSpPr>
      <p:pic>
        <p:nvPicPr>
          <p:cNvPr id="2097168" name="Google Shape;115;p18" descr="preencoded.png"/>
          <p:cNvPicPr preferRelativeResize="0">
            <a:picLocks/>
          </p:cNvPicPr>
          <p:nvPr/>
        </p:nvPicPr>
        <p:blipFill rotWithShape="1">
          <a:blip xmlns:r="http://schemas.openxmlformats.org/officeDocument/2006/relationships" r:embed="rId1">
            <a:alphaModFix/>
          </a:blip>
          <a:srcRect l="0" t="0" r="2229" b="0"/>
          <a:stretch>
            <a:fillRect/>
          </a:stretch>
        </p:blipFill>
        <p:spPr>
          <a:xfrm>
            <a:off x="0" y="0"/>
            <a:ext cx="9245901" cy="5143500"/>
          </a:xfrm>
          <a:prstGeom prst="rect"/>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89" name="Shape 120"/>
        <p:cNvGrpSpPr/>
        <p:nvPr/>
      </p:nvGrpSpPr>
      <p:grpSpPr>
        <a:xfrm>
          <a:off x="0" y="0"/>
          <a:ext cx="0" cy="0"/>
          <a:chOff x="0" y="0"/>
          <a:chExt cx="0" cy="0"/>
        </a:xfrm>
      </p:grpSpPr>
      <p:pic>
        <p:nvPicPr>
          <p:cNvPr id="2097169" name="Google Shape;121;p19" descr="preencoded.png"/>
          <p:cNvPicPr preferRelativeResize="0">
            <a:picLocks/>
          </p:cNvPicPr>
          <p:nvPr/>
        </p:nvPicPr>
        <p:blipFill rotWithShape="1">
          <a:blip xmlns:r="http://schemas.openxmlformats.org/officeDocument/2006/relationships" r:embed="rId1">
            <a:alphaModFix/>
          </a:blip>
          <a:srcRect l="0" t="0" r="2467" b="0"/>
          <a:stretch>
            <a:fillRect/>
          </a:stretch>
        </p:blipFill>
        <p:spPr>
          <a:xfrm>
            <a:off x="0" y="0"/>
            <a:ext cx="9307876" cy="5143500"/>
          </a:xfrm>
          <a:prstGeom prst="rect"/>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8" name="Shape 17"/>
        <p:cNvGrpSpPr/>
        <p:nvPr/>
      </p:nvGrpSpPr>
      <p:grpSpPr>
        <a:xfrm>
          <a:off x="0" y="0"/>
          <a:ext cx="0" cy="0"/>
          <a:chOff x="0" y="0"/>
          <a:chExt cx="0" cy="0"/>
        </a:xfrm>
      </p:grpSpPr>
      <p:pic>
        <p:nvPicPr>
          <p:cNvPr id="2097153" name="Google Shape;18;p2" descr="preencoded.png"/>
          <p:cNvPicPr preferRelativeResize="0">
            <a:picLocks/>
          </p:cNvPicPr>
          <p:nvPr/>
        </p:nvPicPr>
        <p:blipFill rotWithShape="1">
          <a:blip xmlns:r="http://schemas.openxmlformats.org/officeDocument/2006/relationships" r:embed="rId1">
            <a:alphaModFix amt="92000"/>
          </a:blip>
          <a:srcRect l="0" t="0" r="3744" b="0"/>
          <a:stretch>
            <a:fillRect/>
          </a:stretch>
        </p:blipFill>
        <p:spPr>
          <a:xfrm>
            <a:off x="0" y="38525"/>
            <a:ext cx="9568151" cy="5066450"/>
          </a:xfrm>
          <a:prstGeom prst="rect"/>
          <a:noFill/>
          <a:ln>
            <a:noFill/>
          </a:ln>
        </p:spPr>
      </p:pic>
      <p:sp>
        <p:nvSpPr>
          <p:cNvPr id="1048579" name="Google Shape;19;p2"/>
          <p:cNvSpPr txBox="1"/>
          <p:nvPr/>
        </p:nvSpPr>
        <p:spPr>
          <a:xfrm rot="3079603">
            <a:off x="2098538" y="459939"/>
            <a:ext cx="8564382" cy="4945430"/>
          </a:xfrm>
          <a:prstGeom prst="rect"/>
          <a:noFill/>
          <a:ln>
            <a:noFill/>
          </a:ln>
        </p:spPr>
        <p:txBody>
          <a:bodyPr anchor="t" anchorCtr="0" bIns="91425" lIns="91425" rIns="91425" spcFirstLastPara="1" tIns="91425" wrap="square">
            <a:noAutofit/>
          </a:bodyPr>
          <a:p>
            <a:pPr algn="l" indent="0" lvl="0" marL="0" marR="0" rtl="0">
              <a:lnSpc>
                <a:spcPct val="100000"/>
              </a:lnSpc>
              <a:spcBef>
                <a:spcPts val="0"/>
              </a:spcBef>
              <a:spcAft>
                <a:spcPts val="0"/>
              </a:spcAft>
              <a:buClr>
                <a:srgbClr val="000000"/>
              </a:buClr>
              <a:buSzPts val="1400"/>
              <a:buFont typeface="Arial"/>
              <a:buNone/>
            </a:pPr>
            <a:r>
              <a:t/>
            </a:r>
            <a:endParaRPr b="0" cap="none" sz="1400" i="0" strike="noStrike" u="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92" name="Shape 126"/>
        <p:cNvGrpSpPr/>
        <p:nvPr/>
      </p:nvGrpSpPr>
      <p:grpSpPr>
        <a:xfrm>
          <a:off x="0" y="0"/>
          <a:ext cx="0" cy="0"/>
          <a:chOff x="0" y="0"/>
          <a:chExt cx="0" cy="0"/>
        </a:xfrm>
      </p:grpSpPr>
      <p:pic>
        <p:nvPicPr>
          <p:cNvPr id="2097170" name="Google Shape;127;p20" descr="preencoded.png"/>
          <p:cNvPicPr preferRelativeResize="0">
            <a:picLocks/>
          </p:cNvPicPr>
          <p:nvPr/>
        </p:nvPicPr>
        <p:blipFill rotWithShape="1">
          <a:blip xmlns:r="http://schemas.openxmlformats.org/officeDocument/2006/relationships" r:embed="rId1">
            <a:alphaModFix/>
          </a:blip>
          <a:srcRect l="0" t="0" r="3109" b="0"/>
          <a:stretch>
            <a:fillRect/>
          </a:stretch>
        </p:blipFill>
        <p:spPr>
          <a:xfrm>
            <a:off x="56225" y="0"/>
            <a:ext cx="9270700" cy="5143500"/>
          </a:xfrm>
          <a:prstGeom prst="rect"/>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95" name="Shape 132"/>
        <p:cNvGrpSpPr/>
        <p:nvPr/>
      </p:nvGrpSpPr>
      <p:grpSpPr>
        <a:xfrm>
          <a:off x="0" y="0"/>
          <a:ext cx="0" cy="0"/>
          <a:chOff x="0" y="0"/>
          <a:chExt cx="0" cy="0"/>
        </a:xfrm>
      </p:grpSpPr>
      <p:pic>
        <p:nvPicPr>
          <p:cNvPr id="2097171" name="Google Shape;133;p21" descr="preencoded.png"/>
          <p:cNvPicPr preferRelativeResize="0">
            <a:picLocks/>
          </p:cNvPicPr>
          <p:nvPr/>
        </p:nvPicPr>
        <p:blipFill rotWithShape="1">
          <a:blip xmlns:r="http://schemas.openxmlformats.org/officeDocument/2006/relationships" r:embed="rId1">
            <a:alphaModFix/>
          </a:blip>
          <a:srcRect l="0" t="0" r="2600" b="0"/>
          <a:stretch>
            <a:fillRect/>
          </a:stretch>
        </p:blipFill>
        <p:spPr>
          <a:xfrm>
            <a:off x="0" y="0"/>
            <a:ext cx="9295475" cy="5143500"/>
          </a:xfrm>
          <a:prstGeom prst="rect"/>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98" name="Shape 138"/>
        <p:cNvGrpSpPr/>
        <p:nvPr/>
      </p:nvGrpSpPr>
      <p:grpSpPr>
        <a:xfrm>
          <a:off x="0" y="0"/>
          <a:ext cx="0" cy="0"/>
          <a:chOff x="0" y="0"/>
          <a:chExt cx="0" cy="0"/>
        </a:xfrm>
      </p:grpSpPr>
      <p:pic>
        <p:nvPicPr>
          <p:cNvPr id="2097172" name="Google Shape;139;p22" descr="preencoded.png"/>
          <p:cNvPicPr preferRelativeResize="0">
            <a:picLocks/>
          </p:cNvPicPr>
          <p:nvPr/>
        </p:nvPicPr>
        <p:blipFill rotWithShape="1">
          <a:blip xmlns:r="http://schemas.openxmlformats.org/officeDocument/2006/relationships" r:embed="rId1">
            <a:alphaModFix/>
          </a:blip>
          <a:srcRect l="0" t="0" r="1641" b="0"/>
          <a:stretch>
            <a:fillRect/>
          </a:stretch>
        </p:blipFill>
        <p:spPr>
          <a:xfrm>
            <a:off x="60588" y="0"/>
            <a:ext cx="9022825" cy="5143500"/>
          </a:xfrm>
          <a:prstGeom prst="rect"/>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7182" name="Shape 2097182"/>
        <p:cNvGrpSpPr/>
        <p:nvPr/>
      </p:nvGrpSpPr>
      <p:grpSpPr>
        <a:xfrm>
          <a:off x="0" y="0"/>
          <a:ext cx="0" cy="0"/>
          <a:chOff x="0" y="0"/>
          <a:chExt cx="0" cy="0"/>
        </a:xfrm>
      </p:grpSpPr>
      <p:pic>
        <p:nvPicPr>
          <p:cNvPr descr="preencoded.png" id="2097183" name="Google Shape;2097183;p1"/>
          <p:cNvPicPr preferRelativeResize="0"/>
          <p:nvPr/>
        </p:nvPicPr>
        <p:blipFill rotWithShape="1">
          <a:blip r:embed="rId3">
            <a:alphaModFix/>
          </a:blip>
          <a:srcRect b="0" l="0" r="3938" t="0"/>
          <a:stretch/>
        </p:blipFill>
        <p:spPr>
          <a:xfrm>
            <a:off x="0" y="0"/>
            <a:ext cx="9144000" cy="81848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04" name="Shape 150"/>
        <p:cNvGrpSpPr/>
        <p:nvPr/>
      </p:nvGrpSpPr>
      <p:grpSpPr>
        <a:xfrm>
          <a:off x="0" y="0"/>
          <a:ext cx="0" cy="0"/>
          <a:chOff x="0" y="0"/>
          <a:chExt cx="0" cy="0"/>
        </a:xfrm>
      </p:grpSpPr>
      <p:pic>
        <p:nvPicPr>
          <p:cNvPr id="2097174" name="Google Shape;151;p24" descr="preencoded.png"/>
          <p:cNvPicPr preferRelativeResize="0">
            <a:picLocks/>
          </p:cNvPicPr>
          <p:nvPr/>
        </p:nvPicPr>
        <p:blipFill rotWithShape="1">
          <a:blip xmlns:r="http://schemas.openxmlformats.org/officeDocument/2006/relationships" r:embed="rId1">
            <a:alphaModFix/>
          </a:blip>
          <a:srcRect l="0" t="0" r="3558" b="0"/>
          <a:stretch>
            <a:fillRect/>
          </a:stretch>
        </p:blipFill>
        <p:spPr>
          <a:xfrm>
            <a:off x="0" y="0"/>
            <a:ext cx="9072399" cy="5143500"/>
          </a:xfrm>
          <a:prstGeom prst="rect"/>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07" name="Shape 156"/>
        <p:cNvGrpSpPr/>
        <p:nvPr/>
      </p:nvGrpSpPr>
      <p:grpSpPr>
        <a:xfrm>
          <a:off x="0" y="0"/>
          <a:ext cx="0" cy="0"/>
          <a:chOff x="0" y="0"/>
          <a:chExt cx="0" cy="0"/>
        </a:xfrm>
      </p:grpSpPr>
      <p:pic>
        <p:nvPicPr>
          <p:cNvPr id="2097175" name="Google Shape;157;p25" descr="preencoded.png"/>
          <p:cNvPicPr preferRelativeResize="0">
            <a:picLocks/>
          </p:cNvPicPr>
          <p:nvPr/>
        </p:nvPicPr>
        <p:blipFill rotWithShape="1">
          <a:blip xmlns:r="http://schemas.openxmlformats.org/officeDocument/2006/relationships" r:embed="rId1">
            <a:alphaModFix/>
          </a:blip>
          <a:srcRect l="0" t="0" r="2543" b="0"/>
          <a:stretch>
            <a:fillRect/>
          </a:stretch>
        </p:blipFill>
        <p:spPr>
          <a:xfrm>
            <a:off x="0" y="0"/>
            <a:ext cx="9144000" cy="5143500"/>
          </a:xfrm>
          <a:prstGeom prst="rect"/>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10" name="Shape 162"/>
        <p:cNvGrpSpPr/>
        <p:nvPr/>
      </p:nvGrpSpPr>
      <p:grpSpPr>
        <a:xfrm>
          <a:off x="0" y="0"/>
          <a:ext cx="0" cy="0"/>
          <a:chOff x="0" y="0"/>
          <a:chExt cx="0" cy="0"/>
        </a:xfrm>
      </p:grpSpPr>
      <p:pic>
        <p:nvPicPr>
          <p:cNvPr id="2097176" name="Google Shape;163;p26" descr="preencoded.png"/>
          <p:cNvPicPr preferRelativeResize="0">
            <a:picLocks/>
          </p:cNvPicPr>
          <p:nvPr/>
        </p:nvPicPr>
        <p:blipFill rotWithShape="1">
          <a:blip xmlns:r="http://schemas.openxmlformats.org/officeDocument/2006/relationships" r:embed="rId1">
            <a:alphaModFix/>
          </a:blip>
          <a:srcRect l="0" t="0" r="3297" b="0"/>
          <a:stretch>
            <a:fillRect/>
          </a:stretch>
        </p:blipFill>
        <p:spPr>
          <a:xfrm>
            <a:off x="0" y="0"/>
            <a:ext cx="9072399" cy="7315200"/>
          </a:xfrm>
          <a:prstGeom prst="rect"/>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13" name="Shape 168"/>
        <p:cNvGrpSpPr/>
        <p:nvPr/>
      </p:nvGrpSpPr>
      <p:grpSpPr>
        <a:xfrm>
          <a:off x="0" y="0"/>
          <a:ext cx="0" cy="0"/>
          <a:chOff x="0" y="0"/>
          <a:chExt cx="0" cy="0"/>
        </a:xfrm>
      </p:grpSpPr>
      <p:pic>
        <p:nvPicPr>
          <p:cNvPr id="2097177" name="Google Shape;169;p27" descr="preencoded.png"/>
          <p:cNvPicPr preferRelativeResize="0">
            <a:picLocks/>
          </p:cNvPicPr>
          <p:nvPr/>
        </p:nvPicPr>
        <p:blipFill rotWithShape="1">
          <a:blip xmlns:r="http://schemas.openxmlformats.org/officeDocument/2006/relationships" r:embed="rId1">
            <a:alphaModFix/>
          </a:blip>
          <a:srcRect l="0" t="0" r="4002" b="0"/>
          <a:stretch>
            <a:fillRect/>
          </a:stretch>
        </p:blipFill>
        <p:spPr>
          <a:xfrm>
            <a:off x="0" y="0"/>
            <a:ext cx="9221125" cy="5143500"/>
          </a:xfrm>
          <a:prstGeom prst="rect"/>
          <a:noFill/>
          <a:ln>
            <a:noFill/>
          </a:ln>
        </p:spPr>
      </p:pic>
      <mc:AlternateContent xmlns:mc="http://schemas.openxmlformats.org/markup-compatibility/2006">
        <mc:Choice xmlns:p14="http://schemas.microsoft.com/office/powerpoint/2010/main" Requires="p14">
          <p:contentPart p14:bwMode="auto" r:id="rId2">
            <p14:nvContentPartPr>
              <p14:cNvPr id="1048674" name=""/>
              <p14:cNvContentPartPr/>
              <p14:nvPr/>
            </p14:nvContentPartPr>
            <p14:xfrm>
              <a:off x="6467184" y="2924875"/>
              <a:ext cx="2612572" cy="577755"/>
            </p14:xfrm>
          </p:contentPart>
        </mc:Choice>
        <mc:Fallback>
          <p:sp>
            <p:nvSpPr>
              <p:cNvPr id="1048674" name=""/>
              <p:cNvSpPr/>
              <p:nvPr/>
            </p:nvSpPr>
            <p:spPr>
              <a:xfrm>
                <a:off x="6467184" y="2924875"/>
                <a:ext cx="2612572" cy="577755"/>
              </a:xfrm>
            </p:spPr>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16" name="Shape 174"/>
        <p:cNvGrpSpPr/>
        <p:nvPr/>
      </p:nvGrpSpPr>
      <p:grpSpPr>
        <a:xfrm>
          <a:off x="0" y="0"/>
          <a:ext cx="0" cy="0"/>
          <a:chOff x="0" y="0"/>
          <a:chExt cx="0" cy="0"/>
        </a:xfrm>
      </p:grpSpPr>
      <p:pic>
        <p:nvPicPr>
          <p:cNvPr id="2097178" name="Google Shape;175;p28" descr="preencoded.png"/>
          <p:cNvPicPr preferRelativeResize="0">
            <a:picLocks/>
          </p:cNvPicPr>
          <p:nvPr/>
        </p:nvPicPr>
        <p:blipFill rotWithShape="1">
          <a:blip xmlns:r="http://schemas.openxmlformats.org/officeDocument/2006/relationships" r:embed="rId1">
            <a:alphaModFix/>
          </a:blip>
          <a:srcRect l="0" t="0" r="2286" b="0"/>
          <a:stretch>
            <a:fillRect/>
          </a:stretch>
        </p:blipFill>
        <p:spPr>
          <a:xfrm>
            <a:off x="0" y="0"/>
            <a:ext cx="9035200" cy="5143500"/>
          </a:xfrm>
          <a:prstGeom prst="rect"/>
          <a:noFill/>
          <a:ln>
            <a:noFill/>
          </a:ln>
        </p:spPr>
      </p:pic>
      <p:sp>
        <p:nvSpPr>
          <p:cNvPr id="1048659" name="Google Shape;176;p28"/>
          <p:cNvSpPr txBox="1"/>
          <p:nvPr/>
        </p:nvSpPr>
        <p:spPr>
          <a:xfrm>
            <a:off x="1623600" y="1412925"/>
            <a:ext cx="1016400" cy="161100"/>
          </a:xfrm>
          <a:prstGeom prst="rect"/>
          <a:noFill/>
          <a:ln>
            <a:noFill/>
          </a:ln>
        </p:spPr>
        <p:txBody>
          <a:bodyPr anchor="t" anchorCtr="0" bIns="91425" lIns="91425" rIns="91425" spcFirstLastPara="1" tIns="91425" wrap="square">
            <a:noAutofit/>
          </a:bodyPr>
          <a:p>
            <a:pPr algn="l" indent="0" lvl="0" marL="0" marR="0" rtl="0">
              <a:lnSpc>
                <a:spcPct val="100000"/>
              </a:lnSpc>
              <a:spcBef>
                <a:spcPts val="0"/>
              </a:spcBef>
              <a:spcAft>
                <a:spcPts val="0"/>
              </a:spcAft>
              <a:buClr>
                <a:srgbClr val="000000"/>
              </a:buClr>
              <a:buSzPts val="1400"/>
              <a:buFont typeface="Arial"/>
              <a:buNone/>
            </a:pPr>
            <a:r>
              <a:t/>
            </a:r>
            <a:endParaRPr b="0" cap="none" sz="1400" i="0" strike="noStrike" u="none">
              <a:solidFill>
                <a:srgbClr val="000000"/>
              </a:solidFill>
              <a:latin typeface="Arial"/>
              <a:ea typeface="Arial"/>
              <a:cs typeface="Arial"/>
              <a:sym typeface="Arial"/>
            </a:endParaRPr>
          </a:p>
        </p:txBody>
      </p:sp>
      <p:sp>
        <p:nvSpPr>
          <p:cNvPr id="1048660" name="Google Shape;177;p28"/>
          <p:cNvSpPr txBox="1"/>
          <p:nvPr/>
        </p:nvSpPr>
        <p:spPr>
          <a:xfrm>
            <a:off x="1611225" y="1474875"/>
            <a:ext cx="1214700" cy="260400"/>
          </a:xfrm>
          <a:prstGeom prst="rect"/>
          <a:noFill/>
          <a:ln>
            <a:noFill/>
          </a:ln>
        </p:spPr>
        <p:txBody>
          <a:bodyPr anchor="t" anchorCtr="0" bIns="91425" lIns="91425" rIns="91425" spcFirstLastPara="1" tIns="91425" wrap="square">
            <a:noAutofit/>
          </a:bodyPr>
          <a:p>
            <a:pPr algn="l" indent="0" lvl="0" marL="0" marR="0" rtl="0">
              <a:lnSpc>
                <a:spcPct val="100000"/>
              </a:lnSpc>
              <a:spcBef>
                <a:spcPts val="0"/>
              </a:spcBef>
              <a:spcAft>
                <a:spcPts val="0"/>
              </a:spcAft>
              <a:buClr>
                <a:srgbClr val="000000"/>
              </a:buClr>
              <a:buSzPts val="1400"/>
              <a:buFont typeface="Arial"/>
              <a:buNone/>
            </a:pPr>
            <a:r>
              <a:t/>
            </a:r>
            <a:endParaRPr b="0" cap="none" sz="1400" i="0" strike="noStrike" u="none">
              <a:solidFill>
                <a:srgbClr val="000000"/>
              </a:solidFill>
              <a:latin typeface="Arial"/>
              <a:ea typeface="Arial"/>
              <a:cs typeface="Arial"/>
              <a:sym typeface="Arial"/>
            </a:endParaRPr>
          </a:p>
        </p:txBody>
      </p:sp>
      <p:sp>
        <p:nvSpPr>
          <p:cNvPr id="1048661" name="Google Shape;178;p28"/>
          <p:cNvSpPr txBox="1"/>
          <p:nvPr/>
        </p:nvSpPr>
        <p:spPr>
          <a:xfrm>
            <a:off x="1462500" y="1264175"/>
            <a:ext cx="1821900" cy="471000"/>
          </a:xfrm>
          <a:prstGeom prst="rect"/>
          <a:noFill/>
          <a:ln>
            <a:noFill/>
          </a:ln>
        </p:spPr>
        <p:txBody>
          <a:bodyPr anchor="t" anchorCtr="0" bIns="91425" lIns="91425" rIns="91425" spcFirstLastPara="1" tIns="91425" wrap="square">
            <a:noAutofit/>
          </a:bodyPr>
          <a:p>
            <a:pPr algn="l" indent="0" lvl="0" marL="0" marR="0" rtl="0">
              <a:lnSpc>
                <a:spcPct val="100000"/>
              </a:lnSpc>
              <a:spcBef>
                <a:spcPts val="0"/>
              </a:spcBef>
              <a:spcAft>
                <a:spcPts val="0"/>
              </a:spcAft>
              <a:buClr>
                <a:srgbClr val="000000"/>
              </a:buClr>
              <a:buSzPts val="1400"/>
              <a:buFont typeface="Arial"/>
              <a:buNone/>
            </a:pPr>
            <a:r>
              <a:rPr b="1" cap="none" sz="1400" i="0" lang="en-US" strike="noStrike" u="none">
                <a:solidFill>
                  <a:srgbClr val="000000"/>
                </a:solidFill>
                <a:latin typeface="Arial"/>
                <a:ea typeface="Arial"/>
                <a:cs typeface="Arial"/>
                <a:sym typeface="Arial"/>
              </a:rPr>
              <a:t>punjab himalayas</a:t>
            </a:r>
            <a:endParaRPr b="1" cap="none" sz="1400" i="0" strike="noStrike" u="none">
              <a:solidFill>
                <a:srgbClr val="000000"/>
              </a:solidFill>
              <a:latin typeface="Arial"/>
              <a:ea typeface="Arial"/>
              <a:cs typeface="Arial"/>
              <a:sym typeface="Arial"/>
            </a:endParaRPr>
          </a:p>
        </p:txBody>
      </p:sp>
      <p:sp>
        <p:nvSpPr>
          <p:cNvPr id="1048662" name="Google Shape;179;p28"/>
          <p:cNvSpPr txBox="1"/>
          <p:nvPr/>
        </p:nvSpPr>
        <p:spPr>
          <a:xfrm>
            <a:off x="-867575" y="1636000"/>
            <a:ext cx="7138800" cy="832800"/>
          </a:xfrm>
          <a:prstGeom prst="rect"/>
          <a:noFill/>
          <a:ln>
            <a:noFill/>
          </a:ln>
        </p:spPr>
        <p:txBody>
          <a:bodyPr anchor="t" anchorCtr="0" bIns="91425" lIns="91425" rIns="91425" spcFirstLastPara="1" tIns="91425" wrap="square">
            <a:noAutofit/>
          </a:bodyPr>
          <a:p>
            <a:pPr algn="l" indent="0" lvl="0" marL="0" marR="0" rtl="0">
              <a:lnSpc>
                <a:spcPct val="100000"/>
              </a:lnSpc>
              <a:spcBef>
                <a:spcPts val="0"/>
              </a:spcBef>
              <a:spcAft>
                <a:spcPts val="0"/>
              </a:spcAft>
              <a:buClr>
                <a:srgbClr val="000000"/>
              </a:buClr>
              <a:buSzPts val="1400"/>
              <a:buFont typeface="Arial"/>
              <a:buNone/>
            </a:pPr>
            <a:r>
              <a:t/>
            </a:r>
            <a:endParaRPr b="0" cap="none" sz="1400" i="0" strike="noStrike" u="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19" name="Shape 184"/>
        <p:cNvGrpSpPr/>
        <p:nvPr/>
      </p:nvGrpSpPr>
      <p:grpSpPr>
        <a:xfrm>
          <a:off x="0" y="0"/>
          <a:ext cx="0" cy="0"/>
          <a:chOff x="0" y="0"/>
          <a:chExt cx="0" cy="0"/>
        </a:xfrm>
      </p:grpSpPr>
      <p:pic>
        <p:nvPicPr>
          <p:cNvPr id="2097179" name="Google Shape;185;p29" descr="preencoded.png"/>
          <p:cNvPicPr preferRelativeResize="0">
            <a:picLocks/>
          </p:cNvPicPr>
          <p:nvPr/>
        </p:nvPicPr>
        <p:blipFill rotWithShape="1">
          <a:blip xmlns:r="http://schemas.openxmlformats.org/officeDocument/2006/relationships" r:embed="rId1">
            <a:alphaModFix/>
          </a:blip>
          <a:srcRect l="0" t="0" r="2873" b="0"/>
          <a:stretch>
            <a:fillRect/>
          </a:stretch>
        </p:blipFill>
        <p:spPr>
          <a:xfrm>
            <a:off x="0" y="0"/>
            <a:ext cx="8799726" cy="5143500"/>
          </a:xfrm>
          <a:prstGeom prst="rect"/>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1" name="Shape 24"/>
        <p:cNvGrpSpPr/>
        <p:nvPr/>
      </p:nvGrpSpPr>
      <p:grpSpPr>
        <a:xfrm>
          <a:off x="0" y="0"/>
          <a:ext cx="0" cy="0"/>
          <a:chOff x="0" y="0"/>
          <a:chExt cx="0" cy="0"/>
        </a:xfrm>
      </p:grpSpPr>
      <p:sp>
        <p:nvSpPr>
          <p:cNvPr id="1048583" name="Google Shape;25;p3" descr="preencoded.png"/>
          <p:cNvSpPr/>
          <p:nvPr/>
        </p:nvSpPr>
        <p:spPr>
          <a:xfrm>
            <a:off x="0" y="0"/>
            <a:ext cx="9320274" cy="5143500"/>
          </a:xfrm>
          <a:prstGeom prst="rect"/>
          <a:noFill/>
          <a:ln>
            <a:noFill/>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22" name="Shape 190"/>
        <p:cNvGrpSpPr/>
        <p:nvPr/>
      </p:nvGrpSpPr>
      <p:grpSpPr>
        <a:xfrm>
          <a:off x="0" y="0"/>
          <a:ext cx="0" cy="0"/>
          <a:chOff x="0" y="0"/>
          <a:chExt cx="0" cy="0"/>
        </a:xfrm>
      </p:grpSpPr>
      <p:pic>
        <p:nvPicPr>
          <p:cNvPr id="2097180" name="Google Shape;191;p30" descr="preencoded.png"/>
          <p:cNvPicPr preferRelativeResize="0">
            <a:picLocks/>
          </p:cNvPicPr>
          <p:nvPr/>
        </p:nvPicPr>
        <p:blipFill rotWithShape="1">
          <a:blip xmlns:r="http://schemas.openxmlformats.org/officeDocument/2006/relationships" r:embed="rId1">
            <a:alphaModFix/>
          </a:blip>
          <a:srcRect l="0" t="0" r="3501" b="0"/>
          <a:stretch>
            <a:fillRect/>
          </a:stretch>
        </p:blipFill>
        <p:spPr>
          <a:xfrm>
            <a:off x="0" y="0"/>
            <a:ext cx="9010424" cy="5143500"/>
          </a:xfrm>
          <a:prstGeom prst="rect"/>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4" name="Shape 30"/>
        <p:cNvGrpSpPr/>
        <p:nvPr/>
      </p:nvGrpSpPr>
      <p:grpSpPr>
        <a:xfrm>
          <a:off x="0" y="0"/>
          <a:ext cx="0" cy="0"/>
          <a:chOff x="0" y="0"/>
          <a:chExt cx="0" cy="0"/>
        </a:xfrm>
      </p:grpSpPr>
      <p:pic>
        <p:nvPicPr>
          <p:cNvPr id="2097154" name="Google Shape;31;p4" descr="preencoded.png"/>
          <p:cNvPicPr preferRelativeResize="0">
            <a:picLocks/>
          </p:cNvPicPr>
          <p:nvPr/>
        </p:nvPicPr>
        <p:blipFill rotWithShape="1">
          <a:blip xmlns:r="http://schemas.openxmlformats.org/officeDocument/2006/relationships" r:embed="rId1">
            <a:alphaModFix/>
          </a:blip>
          <a:srcRect l="0" t="0" r="2200" b="0"/>
          <a:stretch>
            <a:fillRect/>
          </a:stretch>
        </p:blipFill>
        <p:spPr>
          <a:xfrm>
            <a:off x="-347123" y="-184627"/>
            <a:ext cx="9357450" cy="5143500"/>
          </a:xfrm>
          <a:prstGeom prst="rect"/>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7" name="Shape 36"/>
        <p:cNvGrpSpPr/>
        <p:nvPr/>
      </p:nvGrpSpPr>
      <p:grpSpPr>
        <a:xfrm>
          <a:off x="0" y="0"/>
          <a:ext cx="0" cy="0"/>
          <a:chOff x="0" y="0"/>
          <a:chExt cx="0" cy="0"/>
        </a:xfrm>
      </p:grpSpPr>
      <p:pic>
        <p:nvPicPr>
          <p:cNvPr id="2097155" name="Google Shape;37;p5" descr="preencoded.png"/>
          <p:cNvPicPr preferRelativeResize="0">
            <a:picLocks/>
          </p:cNvPicPr>
          <p:nvPr/>
        </p:nvPicPr>
        <p:blipFill rotWithShape="1">
          <a:blip xmlns:r="http://schemas.openxmlformats.org/officeDocument/2006/relationships" r:embed="rId1">
            <a:alphaModFix/>
          </a:blip>
          <a:srcRect l="0" t="0" r="0" b="0"/>
          <a:stretch>
            <a:fillRect/>
          </a:stretch>
        </p:blipFill>
        <p:spPr>
          <a:xfrm>
            <a:off x="0" y="-983500"/>
            <a:ext cx="9461949" cy="6548600"/>
          </a:xfrm>
          <a:prstGeom prst="rect"/>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0" name="Shape 42"/>
        <p:cNvGrpSpPr/>
        <p:nvPr/>
      </p:nvGrpSpPr>
      <p:grpSpPr>
        <a:xfrm>
          <a:off x="0" y="0"/>
          <a:ext cx="0" cy="0"/>
          <a:chOff x="0" y="0"/>
          <a:chExt cx="0" cy="0"/>
        </a:xfrm>
      </p:grpSpPr>
      <p:pic>
        <p:nvPicPr>
          <p:cNvPr id="2097156" name="Google Shape;43;p6" descr="preencoded.png"/>
          <p:cNvPicPr preferRelativeResize="0">
            <a:picLocks/>
          </p:cNvPicPr>
          <p:nvPr/>
        </p:nvPicPr>
        <p:blipFill rotWithShape="1">
          <a:blip xmlns:r="http://schemas.openxmlformats.org/officeDocument/2006/relationships" r:embed="rId1">
            <a:alphaModFix/>
          </a:blip>
          <a:srcRect l="0" t="0" r="4084" b="0"/>
          <a:stretch>
            <a:fillRect/>
          </a:stretch>
        </p:blipFill>
        <p:spPr>
          <a:xfrm>
            <a:off x="0" y="0"/>
            <a:ext cx="9307876" cy="5143500"/>
          </a:xfrm>
          <a:prstGeom prst="rect"/>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3" name="Shape 48"/>
        <p:cNvGrpSpPr/>
        <p:nvPr/>
      </p:nvGrpSpPr>
      <p:grpSpPr>
        <a:xfrm>
          <a:off x="0" y="0"/>
          <a:ext cx="0" cy="0"/>
          <a:chOff x="0" y="0"/>
          <a:chExt cx="0" cy="0"/>
        </a:xfrm>
      </p:grpSpPr>
      <p:pic>
        <p:nvPicPr>
          <p:cNvPr id="2097157" name="Google Shape;49;p7" descr="preencoded.png"/>
          <p:cNvPicPr preferRelativeResize="0">
            <a:picLocks/>
          </p:cNvPicPr>
          <p:nvPr/>
        </p:nvPicPr>
        <p:blipFill rotWithShape="1">
          <a:blip xmlns:r="http://schemas.openxmlformats.org/officeDocument/2006/relationships" r:embed="rId1">
            <a:alphaModFix/>
          </a:blip>
          <a:srcRect l="0" t="0" r="4030" b="0"/>
          <a:stretch>
            <a:fillRect/>
          </a:stretch>
        </p:blipFill>
        <p:spPr>
          <a:xfrm>
            <a:off x="-618350" y="210800"/>
            <a:ext cx="9762350" cy="5143500"/>
          </a:xfrm>
          <a:prstGeom prst="rect"/>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6" name="Shape 54"/>
        <p:cNvGrpSpPr/>
        <p:nvPr/>
      </p:nvGrpSpPr>
      <p:grpSpPr>
        <a:xfrm>
          <a:off x="0" y="0"/>
          <a:ext cx="0" cy="0"/>
          <a:chOff x="0" y="0"/>
          <a:chExt cx="0" cy="0"/>
        </a:xfrm>
      </p:grpSpPr>
      <p:pic>
        <p:nvPicPr>
          <p:cNvPr id="2097158" name="Google Shape;55;p8" descr="preencoded.png"/>
          <p:cNvPicPr preferRelativeResize="0">
            <a:picLocks/>
          </p:cNvPicPr>
          <p:nvPr/>
        </p:nvPicPr>
        <p:blipFill rotWithShape="1">
          <a:blip xmlns:r="http://schemas.openxmlformats.org/officeDocument/2006/relationships" r:embed="rId1">
            <a:alphaModFix/>
          </a:blip>
          <a:srcRect l="0" t="0" r="4278" b="0"/>
          <a:stretch>
            <a:fillRect/>
          </a:stretch>
        </p:blipFill>
        <p:spPr>
          <a:xfrm>
            <a:off x="-4" y="107076"/>
            <a:ext cx="9144000" cy="5143500"/>
          </a:xfrm>
          <a:prstGeom prst="rect"/>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9" name="Shape 60"/>
        <p:cNvGrpSpPr/>
        <p:nvPr/>
      </p:nvGrpSpPr>
      <p:grpSpPr>
        <a:xfrm>
          <a:off x="0" y="0"/>
          <a:ext cx="0" cy="0"/>
          <a:chOff x="0" y="0"/>
          <a:chExt cx="0" cy="0"/>
        </a:xfrm>
      </p:grpSpPr>
      <p:pic>
        <p:nvPicPr>
          <p:cNvPr id="2097159" name="Google Shape;61;p9" descr="preencoded.png"/>
          <p:cNvPicPr preferRelativeResize="0">
            <a:picLocks/>
          </p:cNvPicPr>
          <p:nvPr/>
        </p:nvPicPr>
        <p:blipFill rotWithShape="1">
          <a:blip xmlns:r="http://schemas.openxmlformats.org/officeDocument/2006/relationships" r:embed="rId1">
            <a:alphaModFix/>
          </a:blip>
          <a:srcRect l="0" t="0" r="3333" b="0"/>
          <a:stretch>
            <a:fillRect/>
          </a:stretch>
        </p:blipFill>
        <p:spPr>
          <a:xfrm>
            <a:off x="-291793" y="3"/>
            <a:ext cx="9332649" cy="5143500"/>
          </a:xfrm>
          <a:prstGeom prst="rect"/>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